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9"/>
  </p:notesMasterIdLst>
  <p:sldIdLst>
    <p:sldId id="260" r:id="rId5"/>
    <p:sldId id="262" r:id="rId6"/>
    <p:sldId id="261" r:id="rId7"/>
    <p:sldId id="266" r:id="rId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45D12D-519B-499C-8D14-5F50CF29B20D}" v="1" dt="2025-06-25T17:42:22.655"/>
    <p1510:client id="{D440F156-30F3-4868-915A-6A917F8CC904}" v="2" dt="2025-06-25T17:43:20.7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A845D12D-519B-499C-8D14-5F50CF29B20D}"/>
    <pc:docChg chg="delSld">
      <pc:chgData name="Barabucci, Claudia" userId="S::claudia.barabucci_gopacom.eu#ext#@efsa815.onmicrosoft.com::8c66b775-c6b3-42de-a97f-5d050fa0c3a8" providerId="AD" clId="Web-{A845D12D-519B-499C-8D14-5F50CF29B20D}" dt="2025-06-25T17:42:22.655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A845D12D-519B-499C-8D14-5F50CF29B20D}" dt="2025-06-25T17:42:22.655" v="0"/>
        <pc:sldMkLst>
          <pc:docMk/>
          <pc:sldMk cId="2841394380" sldId="260"/>
        </pc:sldMkLst>
      </pc:sldChg>
    </pc:docChg>
  </pc:docChgLst>
  <pc:docChgLst>
    <pc:chgData name="Barabucci, Claudia" userId="S::claudia.barabucci_gopacom.eu#ext#@efsa815.onmicrosoft.com::8c66b775-c6b3-42de-a97f-5d050fa0c3a8" providerId="AD" clId="Web-{D440F156-30F3-4868-915A-6A917F8CC904}"/>
    <pc:docChg chg="addSld sldOrd">
      <pc:chgData name="Barabucci, Claudia" userId="S::claudia.barabucci_gopacom.eu#ext#@efsa815.onmicrosoft.com::8c66b775-c6b3-42de-a97f-5d050fa0c3a8" providerId="AD" clId="Web-{D440F156-30F3-4868-915A-6A917F8CC904}" dt="2025-06-25T17:43:20.772" v="1"/>
      <pc:docMkLst>
        <pc:docMk/>
      </pc:docMkLst>
      <pc:sldChg chg="add ord">
        <pc:chgData name="Barabucci, Claudia" userId="S::claudia.barabucci_gopacom.eu#ext#@efsa815.onmicrosoft.com::8c66b775-c6b3-42de-a97f-5d050fa0c3a8" providerId="AD" clId="Web-{D440F156-30F3-4868-915A-6A917F8CC904}" dt="2025-06-25T17:43:20.772" v="1"/>
        <pc:sldMkLst>
          <pc:docMk/>
          <pc:sldMk cId="2841394380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2248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68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0934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40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439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72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531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423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715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28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280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5559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bowl of soup&#10;&#10;Description automatically generated">
            <a:extLst>
              <a:ext uri="{FF2B5EF4-FFF2-40B4-BE49-F238E27FC236}">
                <a16:creationId xmlns:a16="http://schemas.microsoft.com/office/drawing/2014/main" id="{6C5ACA0F-DA83-0DAB-6091-01B40C1F7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6A5C0B0-8DDE-E564-FD9D-84015EEE30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55431"/>
            <a:ext cx="13761720" cy="216619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4EF968AD-F95E-3827-44B9-B88AE0B8C530}"/>
              </a:ext>
            </a:extLst>
          </p:cNvPr>
          <p:cNvGrpSpPr/>
          <p:nvPr/>
        </p:nvGrpSpPr>
        <p:grpSpPr>
          <a:xfrm>
            <a:off x="491029" y="8311896"/>
            <a:ext cx="12940160" cy="2991112"/>
            <a:chOff x="491029" y="8311472"/>
            <a:chExt cx="12940160" cy="299111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D0D4BDD-0363-B2E9-B160-A48C92B11065}"/>
                </a:ext>
              </a:extLst>
            </p:cNvPr>
            <p:cNvSpPr/>
            <p:nvPr/>
          </p:nvSpPr>
          <p:spPr>
            <a:xfrm flipV="1">
              <a:off x="1102659" y="8949125"/>
              <a:ext cx="12328530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A6C81A3-C795-CB91-F080-CAD0B3B2E548}"/>
                </a:ext>
              </a:extLst>
            </p:cNvPr>
            <p:cNvSpPr txBox="1"/>
            <p:nvPr/>
          </p:nvSpPr>
          <p:spPr>
            <a:xfrm>
              <a:off x="491029" y="8311472"/>
              <a:ext cx="127421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ro-RO" sz="4800" i="1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>
                  <a:latin typeface="Roboto" panose="02000000000000000000" pitchFamily="2" charset="0"/>
                </a:rPr>
                <a:t>Совет за исхрана кој е научно заснован?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564390C-9D77-AAD0-89BA-35CB2633112A}"/>
                </a:ext>
              </a:extLst>
            </p:cNvPr>
            <p:cNvSpPr/>
            <p:nvPr/>
          </p:nvSpPr>
          <p:spPr>
            <a:xfrm>
              <a:off x="5998464" y="9743608"/>
              <a:ext cx="7432723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A31BD99-E534-9AC3-A643-62D83CB7908C}"/>
                </a:ext>
              </a:extLst>
            </p:cNvPr>
            <p:cNvSpPr txBox="1"/>
            <p:nvPr/>
          </p:nvSpPr>
          <p:spPr>
            <a:xfrm>
              <a:off x="4691921" y="9870392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>
                  <a:latin typeface="Roboto" panose="02000000000000000000" pitchFamily="2" charset="0"/>
                </a:rPr>
                <a:t> Наш приоритет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4CAD22A-97AE-3195-7DA7-6E2EA93C2149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5EE8E06-B622-A596-D2FC-C3BC0BF14BC1}"/>
              </a:ext>
            </a:extLst>
          </p:cNvPr>
          <p:cNvSpPr/>
          <p:nvPr/>
        </p:nvSpPr>
        <p:spPr>
          <a:xfrm>
            <a:off x="332376" y="308045"/>
            <a:ext cx="844031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70A5BA-2B3C-7C68-10F7-6D6CAC6349B2}"/>
              </a:ext>
            </a:extLst>
          </p:cNvPr>
          <p:cNvSpPr txBox="1"/>
          <p:nvPr/>
        </p:nvSpPr>
        <p:spPr>
          <a:xfrm>
            <a:off x="491029" y="435797"/>
            <a:ext cx="8440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4800" i="1">
                <a:latin typeface="Roboto" panose="02000000000000000000" pitchFamily="2" charset="0"/>
              </a:rPr>
              <a:t>Опции погодни за буџетот?</a:t>
            </a:r>
            <a:endParaRPr lang="az-Cyrl-AZ" sz="4800">
              <a:latin typeface="Roboto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F3B5E5-C78B-4684-927A-B8796D03F9C2}"/>
              </a:ext>
            </a:extLst>
          </p:cNvPr>
          <p:cNvSpPr/>
          <p:nvPr/>
        </p:nvSpPr>
        <p:spPr>
          <a:xfrm>
            <a:off x="332377" y="1266794"/>
            <a:ext cx="5281615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C1F390-AD90-D9DA-ED03-A61EDB9B29FE}"/>
              </a:ext>
            </a:extLst>
          </p:cNvPr>
          <p:cNvSpPr txBox="1"/>
          <p:nvPr/>
        </p:nvSpPr>
        <p:spPr>
          <a:xfrm>
            <a:off x="491031" y="1207695"/>
            <a:ext cx="10737802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7199" b="1">
                <a:latin typeface="Roboto" panose="02000000000000000000" pitchFamily="2" charset="0"/>
              </a:rPr>
              <a:t>Ваш избор</a:t>
            </a:r>
            <a:endParaRPr lang="az-Cyrl-AZ" sz="7199"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holding a pill in a spoon next to a spoon of pills&#10;&#10;Description automatically generated">
            <a:extLst>
              <a:ext uri="{FF2B5EF4-FFF2-40B4-BE49-F238E27FC236}">
                <a16:creationId xmlns:a16="http://schemas.microsoft.com/office/drawing/2014/main" id="{CA61A39D-DF09-71C7-8A36-F2CD334DD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44"/>
            <a:ext cx="13716000" cy="1251365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BAF7E5-99ED-382B-C386-F498CDAEEE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55431"/>
            <a:ext cx="13761720" cy="2166196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C7CFCDA1-45C0-FE0F-5E1E-274A261677C6}"/>
              </a:ext>
            </a:extLst>
          </p:cNvPr>
          <p:cNvGrpSpPr/>
          <p:nvPr/>
        </p:nvGrpSpPr>
        <p:grpSpPr>
          <a:xfrm>
            <a:off x="4390607" y="8311896"/>
            <a:ext cx="9040582" cy="2986863"/>
            <a:chOff x="4390607" y="8250102"/>
            <a:chExt cx="9040582" cy="298686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4E35205-31F0-26CA-E697-DD74644B417E}"/>
                </a:ext>
              </a:extLst>
            </p:cNvPr>
            <p:cNvSpPr/>
            <p:nvPr/>
          </p:nvSpPr>
          <p:spPr>
            <a:xfrm flipV="1">
              <a:off x="4588652" y="8883506"/>
              <a:ext cx="8842537" cy="1063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F0CCCCF-7AB5-F9CD-A615-7ABEF2B57353}"/>
                </a:ext>
              </a:extLst>
            </p:cNvPr>
            <p:cNvSpPr/>
            <p:nvPr/>
          </p:nvSpPr>
          <p:spPr>
            <a:xfrm>
              <a:off x="6103088" y="9677989"/>
              <a:ext cx="7328100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1509C38-9FEA-4279-E0F5-978EC13AF34A}"/>
                </a:ext>
              </a:extLst>
            </p:cNvPr>
            <p:cNvSpPr txBox="1"/>
            <p:nvPr/>
          </p:nvSpPr>
          <p:spPr>
            <a:xfrm>
              <a:off x="4691922" y="9804773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>
                  <a:latin typeface="Roboto" panose="02000000000000000000" pitchFamily="2" charset="0"/>
                </a:rPr>
                <a:t> Наш приоритет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E8BE1A4-421F-550E-006F-B81DD4940C52}"/>
                </a:ext>
              </a:extLst>
            </p:cNvPr>
            <p:cNvSpPr txBox="1"/>
            <p:nvPr/>
          </p:nvSpPr>
          <p:spPr>
            <a:xfrm>
              <a:off x="4390607" y="8250102"/>
              <a:ext cx="88425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US" sz="4800" i="1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>
                  <a:latin typeface="Roboto" panose="02000000000000000000" pitchFamily="2" charset="0"/>
                </a:rPr>
                <a:t>Безбедност на додатоците?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A7ED708-A7BB-BD34-8CBA-AE6A4E7AA5C9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5C584B-DE8B-6F73-1931-E552BDCDAE34}"/>
              </a:ext>
            </a:extLst>
          </p:cNvPr>
          <p:cNvGrpSpPr/>
          <p:nvPr/>
        </p:nvGrpSpPr>
        <p:grpSpPr>
          <a:xfrm>
            <a:off x="332376" y="310896"/>
            <a:ext cx="11070180" cy="2241448"/>
            <a:chOff x="332376" y="2022546"/>
            <a:chExt cx="11070180" cy="224144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4D2EAD3-343D-5F84-6A3F-534D9208AD2D}"/>
                </a:ext>
              </a:extLst>
            </p:cNvPr>
            <p:cNvSpPr/>
            <p:nvPr/>
          </p:nvSpPr>
          <p:spPr>
            <a:xfrm>
              <a:off x="332376" y="2022546"/>
              <a:ext cx="1091152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A430E1-ECF5-7AFC-5ECC-D96E216313CC}"/>
                </a:ext>
              </a:extLst>
            </p:cNvPr>
            <p:cNvSpPr txBox="1"/>
            <p:nvPr/>
          </p:nvSpPr>
          <p:spPr>
            <a:xfrm>
              <a:off x="491031" y="2150298"/>
              <a:ext cx="109115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>
                  <a:latin typeface="Roboto" panose="02000000000000000000" pitchFamily="2" charset="0"/>
                </a:rPr>
                <a:t>Го зголемувате нивото на витамин?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7A4FDEF-F430-1596-1289-C7E1F10F5A67}"/>
                </a:ext>
              </a:extLst>
            </p:cNvPr>
            <p:cNvSpPr/>
            <p:nvPr/>
          </p:nvSpPr>
          <p:spPr>
            <a:xfrm>
              <a:off x="332378" y="2981295"/>
              <a:ext cx="5515531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F77F9A0-BC55-F686-A161-D040F70C45AC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>
                  <a:latin typeface="Roboto" panose="02000000000000000000" pitchFamily="2" charset="0"/>
                </a:rPr>
                <a:t>Ваш избор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15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50C06FB6-BD8E-E181-6238-6196E5E9F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A403C7F-8F91-9C98-B522-FE0DA25A54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55431"/>
            <a:ext cx="13761720" cy="2166196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5C80FC4C-85E2-9F14-924E-0F69B50E2060}"/>
              </a:ext>
            </a:extLst>
          </p:cNvPr>
          <p:cNvGrpSpPr/>
          <p:nvPr/>
        </p:nvGrpSpPr>
        <p:grpSpPr>
          <a:xfrm>
            <a:off x="284812" y="8311896"/>
            <a:ext cx="13146377" cy="2991112"/>
            <a:chOff x="284812" y="8310202"/>
            <a:chExt cx="13146377" cy="299111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09D09F8-F830-1AFB-8309-5960624C47E5}"/>
                </a:ext>
              </a:extLst>
            </p:cNvPr>
            <p:cNvSpPr/>
            <p:nvPr/>
          </p:nvSpPr>
          <p:spPr>
            <a:xfrm flipV="1">
              <a:off x="779929" y="8947851"/>
              <a:ext cx="12651260" cy="10587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B20DBE8-95B9-80EE-6EAC-4D37FAFF9246}"/>
                </a:ext>
              </a:extLst>
            </p:cNvPr>
            <p:cNvSpPr txBox="1"/>
            <p:nvPr/>
          </p:nvSpPr>
          <p:spPr>
            <a:xfrm>
              <a:off x="284812" y="8310202"/>
              <a:ext cx="1294833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ro-RO" sz="4800" i="1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>
                  <a:latin typeface="Roboto" panose="02000000000000000000" pitchFamily="2" charset="0"/>
                </a:rPr>
                <a:t>Разумни совети за</a:t>
              </a:r>
              <a:r>
                <a:rPr lang="ro-RO" sz="4800" i="1">
                  <a:latin typeface="Roboto" panose="02000000000000000000" pitchFamily="2" charset="0"/>
                </a:rPr>
                <a:t> </a:t>
              </a:r>
              <a:r>
                <a:rPr lang="az-Cyrl-AZ" sz="4800" i="1">
                  <a:latin typeface="Roboto" panose="02000000000000000000" pitchFamily="2" charset="0"/>
                </a:rPr>
                <a:t>ракување со храната?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1E89606-B59D-27AB-9E0E-8D39B9617048}"/>
                </a:ext>
              </a:extLst>
            </p:cNvPr>
            <p:cNvSpPr/>
            <p:nvPr/>
          </p:nvSpPr>
          <p:spPr>
            <a:xfrm>
              <a:off x="5996764" y="9742338"/>
              <a:ext cx="743442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1398101-8813-406B-8997-3E7A985B8ED9}"/>
                </a:ext>
              </a:extLst>
            </p:cNvPr>
            <p:cNvSpPr txBox="1"/>
            <p:nvPr/>
          </p:nvSpPr>
          <p:spPr>
            <a:xfrm>
              <a:off x="4691922" y="9869122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>
                  <a:latin typeface="Roboto" panose="02000000000000000000" pitchFamily="2" charset="0"/>
                </a:rPr>
                <a:t> Наш приоритет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5C392203-4FCE-54C3-CDA5-DDC16C42C4DE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F9E80F6-AB04-97D1-EE1D-F85BF07CE5D4}"/>
              </a:ext>
            </a:extLst>
          </p:cNvPr>
          <p:cNvGrpSpPr/>
          <p:nvPr/>
        </p:nvGrpSpPr>
        <p:grpSpPr>
          <a:xfrm>
            <a:off x="332376" y="310896"/>
            <a:ext cx="10896457" cy="2241448"/>
            <a:chOff x="332376" y="2022546"/>
            <a:chExt cx="10896457" cy="224144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BD9D9D5-E185-195F-BE72-6B1F4DF283EC}"/>
                </a:ext>
              </a:extLst>
            </p:cNvPr>
            <p:cNvSpPr/>
            <p:nvPr/>
          </p:nvSpPr>
          <p:spPr>
            <a:xfrm>
              <a:off x="332376" y="2022546"/>
              <a:ext cx="702535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DB91407-8199-1AD1-0939-B665EA42D595}"/>
                </a:ext>
              </a:extLst>
            </p:cNvPr>
            <p:cNvSpPr txBox="1"/>
            <p:nvPr/>
          </p:nvSpPr>
          <p:spPr>
            <a:xfrm>
              <a:off x="491031" y="2150299"/>
              <a:ext cx="74987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>
                  <a:latin typeface="Roboto" panose="02000000000000000000" pitchFamily="2" charset="0"/>
                </a:rPr>
                <a:t>Сезонско и одржливо?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1D4B09-A7F1-A43E-C239-3611845930DB}"/>
                </a:ext>
              </a:extLst>
            </p:cNvPr>
            <p:cNvSpPr/>
            <p:nvPr/>
          </p:nvSpPr>
          <p:spPr>
            <a:xfrm>
              <a:off x="332376" y="2981295"/>
              <a:ext cx="5111494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16F8026-BADE-2B91-23C9-8B936E41A488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>
                  <a:latin typeface="Roboto" panose="02000000000000000000" pitchFamily="2" charset="0"/>
                </a:rPr>
                <a:t>Ваш избор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hand holding a bowl of nuts&#10;&#10;Description automatically generated">
            <a:extLst>
              <a:ext uri="{FF2B5EF4-FFF2-40B4-BE49-F238E27FC236}">
                <a16:creationId xmlns:a16="http://schemas.microsoft.com/office/drawing/2014/main" id="{965E5125-A63C-1441-D784-AC9D48F7B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616" y="0"/>
            <a:ext cx="13864856" cy="138648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FE324FD-D395-3FE0-E9CE-D6C7C3CB28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1555431"/>
            <a:ext cx="13761720" cy="21661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8E6BB0-316A-7BF3-2BC5-C6A9D4423C64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Доверлива наука,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безбедна храна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7D0DCF5-D6E8-CE98-3D40-9E0DEBA8F41C}"/>
              </a:ext>
            </a:extLst>
          </p:cNvPr>
          <p:cNvGrpSpPr/>
          <p:nvPr/>
        </p:nvGrpSpPr>
        <p:grpSpPr>
          <a:xfrm>
            <a:off x="482853" y="8311896"/>
            <a:ext cx="12948335" cy="2987497"/>
            <a:chOff x="482853" y="8315087"/>
            <a:chExt cx="12948335" cy="2987497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F4D438A-AB9B-5069-2A24-991D89D5C5D6}"/>
                </a:ext>
              </a:extLst>
            </p:cNvPr>
            <p:cNvSpPr/>
            <p:nvPr/>
          </p:nvSpPr>
          <p:spPr>
            <a:xfrm>
              <a:off x="5998464" y="9743608"/>
              <a:ext cx="7432723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D60733-8830-A8D4-627E-73D6E6F62F0E}"/>
                </a:ext>
              </a:extLst>
            </p:cNvPr>
            <p:cNvSpPr/>
            <p:nvPr/>
          </p:nvSpPr>
          <p:spPr>
            <a:xfrm flipV="1">
              <a:off x="3630705" y="8948490"/>
              <a:ext cx="9800483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8BDA9D0-C4F4-686E-D1CA-061FA8076C8B}"/>
                </a:ext>
              </a:extLst>
            </p:cNvPr>
            <p:cNvSpPr/>
            <p:nvPr/>
          </p:nvSpPr>
          <p:spPr>
            <a:xfrm>
              <a:off x="6081823" y="9742973"/>
              <a:ext cx="7349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3097DE6-0A0A-DFED-DE30-5106E5D00914}"/>
                </a:ext>
              </a:extLst>
            </p:cNvPr>
            <p:cNvSpPr txBox="1"/>
            <p:nvPr/>
          </p:nvSpPr>
          <p:spPr>
            <a:xfrm>
              <a:off x="482853" y="8315087"/>
              <a:ext cx="1275029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ro-RO" sz="4800" i="1">
                <a:latin typeface="Roboto" panose="02000000000000000000" pitchFamily="2" charset="0"/>
              </a:endParaRPr>
            </a:p>
            <a:p>
              <a:pPr algn="r"/>
              <a:r>
                <a:rPr lang="az-Cyrl-AZ" sz="4800" i="1">
                  <a:latin typeface="Roboto" panose="02000000000000000000" pitchFamily="2" charset="0"/>
                </a:rPr>
                <a:t>Тврдења</a:t>
              </a:r>
              <a:r>
                <a:rPr lang="ro-RO" sz="4800" i="1">
                  <a:latin typeface="Roboto" panose="02000000000000000000" pitchFamily="2" charset="0"/>
                </a:rPr>
                <a:t> </a:t>
              </a:r>
              <a:r>
                <a:rPr lang="az-Cyrl-AZ" sz="4800" i="1">
                  <a:latin typeface="Roboto" panose="02000000000000000000" pitchFamily="2" charset="0"/>
                </a:rPr>
                <a:t>засновани на докази?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BA0343E-B408-9A5C-5DF3-8E90F7160443}"/>
                </a:ext>
              </a:extLst>
            </p:cNvPr>
            <p:cNvSpPr txBox="1"/>
            <p:nvPr/>
          </p:nvSpPr>
          <p:spPr>
            <a:xfrm>
              <a:off x="4691922" y="9869757"/>
              <a:ext cx="854122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z-Cyrl-AZ" sz="7199" b="1">
                  <a:latin typeface="Roboto" panose="02000000000000000000" pitchFamily="2" charset="0"/>
                </a:rPr>
                <a:t> Наш приоритет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EA6324-AAC2-43D7-8359-C30F8C58181E}"/>
              </a:ext>
            </a:extLst>
          </p:cNvPr>
          <p:cNvGrpSpPr/>
          <p:nvPr/>
        </p:nvGrpSpPr>
        <p:grpSpPr>
          <a:xfrm>
            <a:off x="332376" y="310896"/>
            <a:ext cx="10896457" cy="2241448"/>
            <a:chOff x="332376" y="2022546"/>
            <a:chExt cx="10896457" cy="224144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3C1809-7ECB-151D-9445-E71485EFB599}"/>
                </a:ext>
              </a:extLst>
            </p:cNvPr>
            <p:cNvSpPr/>
            <p:nvPr/>
          </p:nvSpPr>
          <p:spPr>
            <a:xfrm>
              <a:off x="332376" y="2022546"/>
              <a:ext cx="5940408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59E1EA6-3E15-07B8-DEC2-99F703E2945F}"/>
                </a:ext>
              </a:extLst>
            </p:cNvPr>
            <p:cNvSpPr txBox="1"/>
            <p:nvPr/>
          </p:nvSpPr>
          <p:spPr>
            <a:xfrm>
              <a:off x="491031" y="2150299"/>
              <a:ext cx="103468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4800" i="1">
                  <a:latin typeface="Roboto" panose="02000000000000000000" pitchFamily="2" charset="0"/>
                </a:rPr>
                <a:t>Богати со омега 3?</a:t>
              </a:r>
              <a:endParaRPr lang="az-Cyrl-AZ" sz="4800">
                <a:latin typeface="Roboto" panose="02000000000000000000" pitchFamily="2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78E2460-05CF-C61D-8456-EDED52CE33DC}"/>
                </a:ext>
              </a:extLst>
            </p:cNvPr>
            <p:cNvSpPr/>
            <p:nvPr/>
          </p:nvSpPr>
          <p:spPr>
            <a:xfrm>
              <a:off x="332376" y="2981295"/>
              <a:ext cx="526035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6B428DD-0057-F1E5-7784-AE8CD63FE380}"/>
                </a:ext>
              </a:extLst>
            </p:cNvPr>
            <p:cNvSpPr txBox="1"/>
            <p:nvPr/>
          </p:nvSpPr>
          <p:spPr>
            <a:xfrm>
              <a:off x="491031" y="2922195"/>
              <a:ext cx="10737802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z-Cyrl-AZ" sz="7199" b="1">
                  <a:latin typeface="Roboto" panose="02000000000000000000" pitchFamily="2" charset="0"/>
                </a:rPr>
                <a:t>Ваш избор</a:t>
              </a:r>
              <a:endParaRPr lang="az-Cyrl-AZ" sz="7199">
                <a:latin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354513-89D7-4C41-9E5C-431B7C2A1158}">
  <ds:schemaRefs>
    <ds:schemaRef ds:uri="4f6368f1-8b3d-436b-8b27-811514ce3001"/>
    <ds:schemaRef ds:uri="89653cd1-c1a4-4050-8311-3f96f910c3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9371670-204F-4FE9-85F7-7317706BADDB}">
  <ds:schemaRefs>
    <ds:schemaRef ds:uri="4f6368f1-8b3d-436b-8b27-811514ce3001"/>
    <ds:schemaRef ds:uri="89653cd1-c1a4-4050-8311-3f96f910c397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3BCEAB2-CEF0-4549-AC3D-EEA5FE5129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revision>1</cp:revision>
  <dcterms:created xsi:type="dcterms:W3CDTF">2024-06-06T13:31:57Z</dcterms:created>
  <dcterms:modified xsi:type="dcterms:W3CDTF">2025-06-25T17:43:30Z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